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Averag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verag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7a78bf74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7a78bf74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7a78bf74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7a78bf74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7a78bf74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7a78bf74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7a78bf74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7a78bf74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7a78bf74b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7a78bf74b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7a78bf74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7a78bf74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7a78bf74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7a78bf74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a78bf7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7a78bf7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7a78bf74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7a78bf74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7a78bf74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7a78bf74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7a78bf74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7a78bf74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7a78bf74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7a78bf74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7a78bf74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7a78bf74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57700" y="1260925"/>
            <a:ext cx="53163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Smart Home</a:t>
            </a:r>
            <a:endParaRPr b="1" sz="6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080500" y="2318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>
                <a:latin typeface="Nunito"/>
                <a:ea typeface="Nunito"/>
                <a:cs typeface="Nunito"/>
                <a:sym typeface="Nunito"/>
              </a:rPr>
              <a:t>CSE316 Project</a:t>
            </a:r>
            <a:r>
              <a:rPr lang="en-GB" sz="2200">
                <a:latin typeface="Nunito"/>
                <a:ea typeface="Nunito"/>
                <a:cs typeface="Nunito"/>
                <a:sym typeface="Nunito"/>
              </a:rPr>
              <a:t> Proposal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5136725" y="3333650"/>
            <a:ext cx="3698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1805046 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Al Amru Bil Maruf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1805047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A.K.M. Ashfaqur Rahman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1805052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Hasan Masum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1805057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Md. Jehadul Karim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334" name="Google Shape;334;p26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9" name="Google Shape;339;p26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0" name="Google Shape;340;p26"/>
          <p:cNvSpPr txBox="1"/>
          <p:nvPr>
            <p:ph type="title"/>
          </p:nvPr>
        </p:nvSpPr>
        <p:spPr>
          <a:xfrm>
            <a:off x="5244450" y="3239875"/>
            <a:ext cx="35865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Gas Sensor Module (MQ-5)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41" name="Google Shape;3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450" y="582150"/>
            <a:ext cx="2935075" cy="2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347" name="Google Shape;347;p27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27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1" name="Google Shape;351;p27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3" name="Google Shape;353;p27"/>
          <p:cNvSpPr txBox="1"/>
          <p:nvPr>
            <p:ph type="title"/>
          </p:nvPr>
        </p:nvSpPr>
        <p:spPr>
          <a:xfrm>
            <a:off x="5970188" y="3238375"/>
            <a:ext cx="22944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Flame Sensor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54" name="Google Shape;3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525" y="338425"/>
            <a:ext cx="2935076" cy="29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360" name="Google Shape;360;p28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28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4" name="Google Shape;364;p28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6" name="Google Shape;366;p28"/>
          <p:cNvSpPr txBox="1"/>
          <p:nvPr>
            <p:ph type="title"/>
          </p:nvPr>
        </p:nvSpPr>
        <p:spPr>
          <a:xfrm>
            <a:off x="5768750" y="3692450"/>
            <a:ext cx="20139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Buzzer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67" name="Google Shape;3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500" y="6230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373" name="Google Shape;373;p29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4" name="Google Shape;374;p29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7" name="Google Shape;377;p29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9" name="Google Shape;379;p29"/>
          <p:cNvSpPr txBox="1"/>
          <p:nvPr>
            <p:ph type="title"/>
          </p:nvPr>
        </p:nvSpPr>
        <p:spPr>
          <a:xfrm>
            <a:off x="5457775" y="3616825"/>
            <a:ext cx="3333600" cy="8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SIM900 GSM GPRS Shield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80" name="Google Shape;3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525" y="505375"/>
            <a:ext cx="2935076" cy="2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386" name="Google Shape;386;p30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1" name="Google Shape;391;p30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2" name="Google Shape;392;p30"/>
          <p:cNvSpPr txBox="1"/>
          <p:nvPr>
            <p:ph type="title"/>
          </p:nvPr>
        </p:nvSpPr>
        <p:spPr>
          <a:xfrm>
            <a:off x="5220125" y="3325000"/>
            <a:ext cx="3595500" cy="10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Arduino Bluetooth Module (HC-05)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38" y="304800"/>
            <a:ext cx="2935076" cy="29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399" name="Google Shape;399;p31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5" name="Google Shape;405;p31"/>
          <p:cNvSpPr txBox="1"/>
          <p:nvPr>
            <p:ph type="title"/>
          </p:nvPr>
        </p:nvSpPr>
        <p:spPr>
          <a:xfrm>
            <a:off x="6083475" y="3402625"/>
            <a:ext cx="1905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Android App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06" name="Google Shape;4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125" y="694975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686775">
            <a:off x="7306948" y="1333551"/>
            <a:ext cx="2050313" cy="91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1601" y="2183825"/>
            <a:ext cx="508750" cy="7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Thank you!</a:t>
            </a:r>
            <a:endParaRPr sz="2700"/>
          </a:p>
        </p:txBody>
      </p:sp>
      <p:grpSp>
        <p:nvGrpSpPr>
          <p:cNvPr id="414" name="Google Shape;414;p3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15" name="Google Shape;415;p3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3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24" name="Google Shape;424;p3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3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29" name="Google Shape;429;p3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34" name="Google Shape;434;p3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39" name="Google Shape;439;p3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0" name="Google Shape;440;p3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41" name="Google Shape;441;p3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43" name="Google Shape;4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575" y="1713175"/>
            <a:ext cx="1522900" cy="1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601" y="3395775"/>
            <a:ext cx="395174" cy="39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9959" y="3649225"/>
            <a:ext cx="287825" cy="2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903" y="3018313"/>
            <a:ext cx="578775" cy="5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FEATURES</a:t>
            </a:r>
            <a:endParaRPr b="1"/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5" y="20975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5" y="24230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5" y="27485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5" y="30740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sz="17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5" y="33995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sz="17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37250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405" y="1864675"/>
            <a:ext cx="3552795" cy="233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4909500" y="2496825"/>
            <a:ext cx="3503100" cy="98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ATMega32a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/>
              <a:t>Arduino Uno*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074" y="672575"/>
            <a:ext cx="3325349" cy="14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Microcontroller</a:t>
            </a:r>
            <a:endParaRPr/>
          </a:p>
        </p:txBody>
      </p:sp>
      <p:sp>
        <p:nvSpPr>
          <p:cNvPr id="250" name="Google Shape;250;p19"/>
          <p:cNvSpPr txBox="1"/>
          <p:nvPr/>
        </p:nvSpPr>
        <p:spPr>
          <a:xfrm>
            <a:off x="5519100" y="4268725"/>
            <a:ext cx="350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*We wish to minimize our microcontroller use. If ATMega32a appears  enough, we will refrain from using Arduino Uno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6105025" y="3103975"/>
            <a:ext cx="14451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LDR 5mm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6" name="Google Shape;256;p20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257" name="Google Shape;257;p20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b="1" sz="17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</a:t>
            </a: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3" name="Google Shape;2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075" y="694975"/>
            <a:ext cx="2409000" cy="24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5388350" y="3130375"/>
            <a:ext cx="3586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Sonar Sensor (HC-SR04)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69" name="Google Shape;2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350" y="304800"/>
            <a:ext cx="2935076" cy="29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271" name="Google Shape;271;p21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b="1" sz="13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>
            <p:ph type="title"/>
          </p:nvPr>
        </p:nvSpPr>
        <p:spPr>
          <a:xfrm>
            <a:off x="5244450" y="3239875"/>
            <a:ext cx="35865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DHT22 Digital Temperature Humidity Sensor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82" name="Google Shape;2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25" y="480175"/>
            <a:ext cx="2935076" cy="29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284" name="Google Shape;284;p22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b="1" sz="13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type="title"/>
          </p:nvPr>
        </p:nvSpPr>
        <p:spPr>
          <a:xfrm>
            <a:off x="5742725" y="3293125"/>
            <a:ext cx="22581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LCD Display 16X2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 b="26146" l="0" r="0" t="26893"/>
          <a:stretch/>
        </p:blipFill>
        <p:spPr>
          <a:xfrm>
            <a:off x="4912625" y="1639400"/>
            <a:ext cx="3918325" cy="13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297" name="Google Shape;297;p23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b="1" sz="13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225" y="478850"/>
            <a:ext cx="3243550" cy="32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 txBox="1"/>
          <p:nvPr>
            <p:ph type="title"/>
          </p:nvPr>
        </p:nvSpPr>
        <p:spPr>
          <a:xfrm>
            <a:off x="5537750" y="3495225"/>
            <a:ext cx="2440500" cy="9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Servo Motor SG91R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9" name="Google Shape;309;p24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310" name="Google Shape;310;p24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b="1" sz="13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idx="2" type="title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sp>
        <p:nvSpPr>
          <p:cNvPr id="321" name="Google Shape;321;p25"/>
          <p:cNvSpPr txBox="1"/>
          <p:nvPr/>
        </p:nvSpPr>
        <p:spPr>
          <a:xfrm>
            <a:off x="302580" y="19378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Sensor-controlled Switches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302580" y="22633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Temperature &amp; Humidity Measurement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302580" y="2588876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Automated Door Control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302580" y="29143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Fire &amp; Gas Leak Alert</a:t>
            </a:r>
            <a:endParaRPr b="1" sz="1700">
              <a:solidFill>
                <a:srgbClr val="E7E7E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302580" y="3239877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Theft Protection &amp; Alert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302576" y="3565375"/>
            <a:ext cx="399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Smartphone Connectivity</a:t>
            </a:r>
            <a:endParaRPr sz="1700">
              <a:solidFill>
                <a:srgbClr val="66666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25"/>
          <p:cNvSpPr txBox="1"/>
          <p:nvPr>
            <p:ph type="title"/>
          </p:nvPr>
        </p:nvSpPr>
        <p:spPr>
          <a:xfrm>
            <a:off x="5244450" y="3239875"/>
            <a:ext cx="35865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Smoke Sensor (MQ-6)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28" name="Google Shape;3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675" y="304800"/>
            <a:ext cx="2935075" cy="2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